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7155" autoAdjust="0"/>
  </p:normalViewPr>
  <p:slideViewPr>
    <p:cSldViewPr>
      <p:cViewPr varScale="1">
        <p:scale>
          <a:sx n="109" d="100"/>
          <a:sy n="109" d="100"/>
        </p:scale>
        <p:origin x="166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14.09.2026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14.09.2026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8211898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Öğr. Üyesi Elif Sena DÜŞGÜN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>
                          <a:effectLst/>
                        </a:rPr>
                        <a:t>Akademik Görüşme Saati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</TotalTime>
  <Words>87</Words>
  <Application>Microsoft Macintosh PowerPoint</Application>
  <PresentationFormat>Ekran Gösterisi (4:3)</PresentationFormat>
  <Paragraphs>46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Elif Sena Düşgün</cp:lastModifiedBy>
  <cp:revision>19</cp:revision>
  <cp:lastPrinted>2022-02-24T09:20:43Z</cp:lastPrinted>
  <dcterms:created xsi:type="dcterms:W3CDTF">2021-04-20T12:55:35Z</dcterms:created>
  <dcterms:modified xsi:type="dcterms:W3CDTF">2026-09-13T23:08:28Z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